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2" r:id="rId4"/>
    <p:sldId id="259" r:id="rId5"/>
    <p:sldId id="258" r:id="rId6"/>
    <p:sldId id="260" r:id="rId7"/>
    <p:sldId id="264" r:id="rId8"/>
    <p:sldId id="261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1" r:id="rId30"/>
    <p:sldId id="289" r:id="rId31"/>
    <p:sldId id="290" r:id="rId32"/>
  </p:sldIdLst>
  <p:sldSz cx="12192000" cy="6858000"/>
  <p:notesSz cx="6858000" cy="9144000"/>
  <p:embeddedFontLst>
    <p:embeddedFont>
      <p:font typeface="더잠실 OTF 3 Regular" panose="00000500000000000000" pitchFamily="50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4244"/>
    <a:srgbClr val="75FA2E"/>
    <a:srgbClr val="FFFF7D"/>
    <a:srgbClr val="CC6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59" autoAdjust="0"/>
  </p:normalViewPr>
  <p:slideViewPr>
    <p:cSldViewPr snapToGrid="0">
      <p:cViewPr varScale="1">
        <p:scale>
          <a:sx n="81" d="100"/>
          <a:sy n="81" d="100"/>
        </p:scale>
        <p:origin x="9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90344-EBA0-A820-B3A9-5C1A0C17A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8E1FB-A3E5-AE36-67AE-46BF6F80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AF068-A76A-03FB-FD67-9EE3CCA0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3F819-EF9E-4818-DEF8-CB9DB2F7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5E51AD-20FE-8D2A-684C-CEEEE464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83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E4792-DC24-268E-EF09-0E5ECC21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0E5829-8D05-F4CA-859B-04EE3BEE7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1A41F4-4D64-012C-8568-5A80D52CF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82DBCF-C2AA-5B0F-F317-D3B638D38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A152BC-FB73-B08A-4C94-34907AC6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54D1E3-C321-CCAF-1D9D-38F22A3B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9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653A9-10EA-CD28-38F9-6BA37EB3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F7CDB5-E95A-89F8-E711-37283AC62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AD499-0B67-0454-3C3F-586AA7D40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3DA4FE-E041-61E7-C88F-6B2893ED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D0F20-0E5E-A7B8-FAAF-9F331568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16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A3BD6A-6DC7-690C-01B9-D7234C7D0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8723C7-533E-D395-3789-F8A82332E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ACC21-A71A-7E06-A09A-FBB64847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21EFC-62D8-AF27-7AC0-C74705AF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AC9D3-5252-1975-206B-75AEDB74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3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in on Men's fashion">
            <a:extLst>
              <a:ext uri="{FF2B5EF4-FFF2-40B4-BE49-F238E27FC236}">
                <a16:creationId xmlns:a16="http://schemas.microsoft.com/office/drawing/2014/main" id="{5B57B49C-C473-B95F-CAA0-9D6BACC6A5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5"/>
          <a:stretch/>
        </p:blipFill>
        <p:spPr bwMode="auto">
          <a:xfrm>
            <a:off x="3143250" y="574359"/>
            <a:ext cx="8953500" cy="62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n on Men's fashion">
            <a:extLst>
              <a:ext uri="{FF2B5EF4-FFF2-40B4-BE49-F238E27FC236}">
                <a16:creationId xmlns:a16="http://schemas.microsoft.com/office/drawing/2014/main" id="{A0C52A8A-5009-0F05-9F7C-1B651B1A459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26" b="6425"/>
          <a:stretch/>
        </p:blipFill>
        <p:spPr bwMode="auto">
          <a:xfrm>
            <a:off x="0" y="574359"/>
            <a:ext cx="6766560" cy="62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B59AD6-D3F5-E4FE-D55C-2B57A4AE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125729"/>
            <a:ext cx="10515600" cy="9258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2E289-AFFF-7049-6244-C4265081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253330"/>
            <a:ext cx="11894820" cy="49664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FC370B-B62E-D4F6-D08B-68B1164B5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FD86BF-C779-400D-626C-D528966A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5BC50-5CEF-EFA7-E4C1-698A112C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3D8393-C9DF-DAA2-469B-B6FA6E7DA7A6}"/>
              </a:ext>
            </a:extLst>
          </p:cNvPr>
          <p:cNvCxnSpPr>
            <a:cxnSpLocks/>
          </p:cNvCxnSpPr>
          <p:nvPr userDrawn="1"/>
        </p:nvCxnSpPr>
        <p:spPr>
          <a:xfrm>
            <a:off x="0" y="1051560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31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59AD6-D3F5-E4FE-D55C-2B57A4AE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125729"/>
            <a:ext cx="10515600" cy="9258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2E289-AFFF-7049-6244-C4265081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253330"/>
            <a:ext cx="11894820" cy="49664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FC370B-B62E-D4F6-D08B-68B1164B5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FD86BF-C779-400D-626C-D528966A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5BC50-5CEF-EFA7-E4C1-698A112C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3D8393-C9DF-DAA2-469B-B6FA6E7DA7A6}"/>
              </a:ext>
            </a:extLst>
          </p:cNvPr>
          <p:cNvCxnSpPr>
            <a:cxnSpLocks/>
          </p:cNvCxnSpPr>
          <p:nvPr userDrawn="1"/>
        </p:nvCxnSpPr>
        <p:spPr>
          <a:xfrm>
            <a:off x="0" y="1051560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76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7A56A-3C8F-CB5C-25E6-695504AE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5426B-682D-A5A3-1EEB-C5C6914DD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B91A3-BEEA-E221-1272-F496E2BA4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050D2-0FD7-5D1A-95F7-F9D4EB31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0C8E0-C031-1419-A6BD-1C6445137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4461C-1CD2-7407-D48D-BB0DD90B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2CBFF-0406-97AA-23B9-7DFF9329D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87DFFE-F701-1F09-855C-289381701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DB0F1-3C0E-CAF0-8434-226EA454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3CBAFB-D31B-26CA-470F-C0027F708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7F466C-7355-CD77-C711-CF02444B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17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0DB97-7EDD-775C-3CDC-793CF5F5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79644-FA0A-3707-EBB5-570BFDB0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A04A47-2DD6-51B6-0912-C06B50611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21180C-F5CA-8DD4-4FF3-9313C6C7F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11F34B-5EA9-9D62-CD1D-486E352EC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4248DF-BFDB-BA73-C252-EF5AFF0F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CCC652-3CCD-8F61-BD9A-B814299A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39E9A1-76CD-625C-4A3C-D004F476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8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76CC5-9FDA-4633-2667-57D8FDF2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EF2D85-41EB-8B9F-0D2B-C061C840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812B1D-4F2A-6356-D2A4-35A4CB32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6DC46C-E458-97C1-B07A-4C0518C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3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33E81D-113D-9D5B-A7E5-22417B14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40D9D7-C5E7-B260-F7C9-C3EE689D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DA74DB-DB74-0D56-B1D0-BEE709CD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84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B15EF-6B77-2EA9-E81B-7421D920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455CA-C354-A061-53BF-8328110DB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080F4D-6BF6-2690-1C9D-5EE6A4F88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D2610-8A0C-ED07-7B1F-B961BFD2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D5C7D9-A395-3008-11F8-D132E904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C9238D-C56A-06B9-126D-79284A43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6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AE30F7-D094-35C1-5F2E-4D69AEAFF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2AA00-11E2-0D1F-D96B-C5C660C5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2A6EE-80ED-3573-3B80-7B61705CB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DB66D-D190-4FED-80D6-3C16F2F3C7EF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B4263-661B-40B6-00B2-B6698009C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756F8-4708-C7A4-ED35-94E034AC4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1A0F-8FE6-47CB-8242-974EA91C45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64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riages/Zombie-Ga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AgkknSGkCU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6249F1-1F74-E1A2-41B6-6CF06D22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0AD5EE-78AF-A20C-9F3E-C1E74F7F4B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Zombie Game</a:t>
            </a: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설명자료</a:t>
            </a:r>
            <a:endParaRPr lang="en-US" altLang="ko-KR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algn="ctr"/>
            <a:endParaRPr lang="en-US" altLang="ko-KR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더잠실 OTF 3 Regular" panose="00000500000000000000" pitchFamily="50" charset="-127"/>
                <a:ea typeface="더잠실 OTF 3 Regular" panose="00000500000000000000" pitchFamily="50" charset="-127"/>
                <a:hlinkClick r:id="rId3"/>
              </a:rPr>
              <a:t>https://github.com/Marriages/Zombie-Game</a:t>
            </a:r>
            <a:endParaRPr lang="ko-KR" altLang="en-US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46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F5735-DA91-67DA-4772-6D357CAF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</a:t>
            </a:r>
            <a:r>
              <a:rPr lang="en-US" altLang="ko-KR" dirty="0"/>
              <a:t>-</a:t>
            </a:r>
            <a:r>
              <a:rPr lang="ko-KR" altLang="en-US" dirty="0"/>
              <a:t>퀘스트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4C760-48D1-3C78-4A6C-6160EB66B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튜토리얼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ko-KR" altLang="en-US" dirty="0" err="1"/>
              <a:t>메인퀘스트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개로 이루어짐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튜토리얼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en-US" altLang="ko-KR" dirty="0"/>
              <a:t>WSAD</a:t>
            </a:r>
            <a:r>
              <a:rPr lang="ko-KR" altLang="en-US" dirty="0"/>
              <a:t>로 움직이기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공격하기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연습용 좀비 제거하기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수집품 회수하기</a:t>
            </a:r>
            <a:endParaRPr lang="en-US" altLang="ko-KR" dirty="0"/>
          </a:p>
          <a:p>
            <a:r>
              <a:rPr lang="ko-KR" altLang="en-US" dirty="0"/>
              <a:t>메인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en-US" altLang="ko-KR" dirty="0"/>
              <a:t>6</a:t>
            </a:r>
            <a:r>
              <a:rPr lang="ko-KR" altLang="en-US" dirty="0"/>
              <a:t>개의 수집품 수집하기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/>
              <a:t>탈출구역으로 이동하기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E003D0-A1A9-122A-1597-D25A6018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2292667"/>
            <a:ext cx="7915275" cy="1952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2688CF-ACE0-FBF0-D617-512700BAE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4317841"/>
            <a:ext cx="1470662" cy="12868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4BD55-2FDA-F4D7-2F8E-37DC747D27F3}"/>
              </a:ext>
            </a:extLst>
          </p:cNvPr>
          <p:cNvSpPr txBox="1"/>
          <p:nvPr/>
        </p:nvSpPr>
        <p:spPr>
          <a:xfrm>
            <a:off x="4577459" y="5621774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수집품</a:t>
            </a:r>
          </a:p>
        </p:txBody>
      </p:sp>
    </p:spTree>
    <p:extLst>
      <p:ext uri="{BB962C8B-B14F-4D97-AF65-F5344CB8AC3E}">
        <p14:creationId xmlns:p14="http://schemas.microsoft.com/office/powerpoint/2010/main" val="154173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74145-50A1-1466-4EA6-1487EF17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FDC7EE-58D0-5FCF-8618-A81C4F19D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1559"/>
            <a:ext cx="4652010" cy="537682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5B6994-33D0-54FA-E701-FF73FCC1221A}"/>
              </a:ext>
            </a:extLst>
          </p:cNvPr>
          <p:cNvSpPr/>
          <p:nvPr/>
        </p:nvSpPr>
        <p:spPr>
          <a:xfrm>
            <a:off x="4960620" y="1703070"/>
            <a:ext cx="468630" cy="468630"/>
          </a:xfrm>
          <a:prstGeom prst="rect">
            <a:avLst/>
          </a:prstGeom>
          <a:solidFill>
            <a:srgbClr val="CC62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DC028-9AEC-873B-39D7-6E3A9EC39731}"/>
              </a:ext>
            </a:extLst>
          </p:cNvPr>
          <p:cNvSpPr txBox="1"/>
          <p:nvPr/>
        </p:nvSpPr>
        <p:spPr>
          <a:xfrm>
            <a:off x="5488141" y="175271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건물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47D67-97E7-896E-4AD4-23407232FE27}"/>
              </a:ext>
            </a:extLst>
          </p:cNvPr>
          <p:cNvSpPr txBox="1"/>
          <p:nvPr/>
        </p:nvSpPr>
        <p:spPr>
          <a:xfrm>
            <a:off x="4960620" y="1246413"/>
            <a:ext cx="3464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solidFill>
                  <a:schemeClr val="bg1"/>
                </a:solidFill>
              </a:rPr>
              <a:t>※ </a:t>
            </a:r>
            <a:r>
              <a:rPr lang="ko-KR" altLang="en-US" sz="1600" dirty="0">
                <a:solidFill>
                  <a:schemeClr val="bg1"/>
                </a:solidFill>
              </a:rPr>
              <a:t>아래의 </a:t>
            </a:r>
            <a:r>
              <a:rPr lang="ko-KR" altLang="en-US" sz="1600" dirty="0" err="1">
                <a:solidFill>
                  <a:schemeClr val="bg1"/>
                </a:solidFill>
              </a:rPr>
              <a:t>색깔마커는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미니맵에만</a:t>
            </a:r>
            <a:r>
              <a:rPr lang="ko-KR" altLang="en-US" sz="1600" dirty="0">
                <a:solidFill>
                  <a:schemeClr val="bg1"/>
                </a:solidFill>
              </a:rPr>
              <a:t> 보임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3966B4-039B-F41A-1608-C89E7E05E438}"/>
              </a:ext>
            </a:extLst>
          </p:cNvPr>
          <p:cNvSpPr/>
          <p:nvPr/>
        </p:nvSpPr>
        <p:spPr>
          <a:xfrm>
            <a:off x="4960620" y="2307297"/>
            <a:ext cx="468630" cy="468630"/>
          </a:xfrm>
          <a:prstGeom prst="rect">
            <a:avLst/>
          </a:prstGeom>
          <a:solidFill>
            <a:srgbClr val="FFFF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F4673-7D8A-FA68-7944-10043E57EA75}"/>
              </a:ext>
            </a:extLst>
          </p:cNvPr>
          <p:cNvSpPr txBox="1"/>
          <p:nvPr/>
        </p:nvSpPr>
        <p:spPr>
          <a:xfrm>
            <a:off x="5488141" y="23573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수집품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4A7745-F39F-B56B-0102-242258067BB4}"/>
              </a:ext>
            </a:extLst>
          </p:cNvPr>
          <p:cNvSpPr/>
          <p:nvPr/>
        </p:nvSpPr>
        <p:spPr>
          <a:xfrm>
            <a:off x="4960620" y="2911524"/>
            <a:ext cx="468630" cy="468630"/>
          </a:xfrm>
          <a:prstGeom prst="rect">
            <a:avLst/>
          </a:prstGeom>
          <a:solidFill>
            <a:srgbClr val="75FA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D5974-EA62-174F-DE13-2EE701C979C5}"/>
              </a:ext>
            </a:extLst>
          </p:cNvPr>
          <p:cNvSpPr txBox="1"/>
          <p:nvPr/>
        </p:nvSpPr>
        <p:spPr>
          <a:xfrm>
            <a:off x="5488141" y="2962049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플레이어 방향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2B3A2F-64D7-3B5F-7845-5602F2E7267D}"/>
              </a:ext>
            </a:extLst>
          </p:cNvPr>
          <p:cNvSpPr/>
          <p:nvPr/>
        </p:nvSpPr>
        <p:spPr>
          <a:xfrm>
            <a:off x="4960620" y="3515751"/>
            <a:ext cx="468630" cy="468630"/>
          </a:xfrm>
          <a:prstGeom prst="rect">
            <a:avLst/>
          </a:prstGeom>
          <a:solidFill>
            <a:srgbClr val="8742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8B6F5-00A9-3491-530E-FCFF9786B4D0}"/>
              </a:ext>
            </a:extLst>
          </p:cNvPr>
          <p:cNvSpPr txBox="1"/>
          <p:nvPr/>
        </p:nvSpPr>
        <p:spPr>
          <a:xfrm>
            <a:off x="5488141" y="356671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3FCE1D-F252-9711-0C6F-48D390C6135E}"/>
              </a:ext>
            </a:extLst>
          </p:cNvPr>
          <p:cNvSpPr/>
          <p:nvPr/>
        </p:nvSpPr>
        <p:spPr>
          <a:xfrm>
            <a:off x="4960620" y="4119978"/>
            <a:ext cx="468630" cy="4686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D97FB7-5103-CEBE-B903-DC37A6648DCE}"/>
              </a:ext>
            </a:extLst>
          </p:cNvPr>
          <p:cNvSpPr txBox="1"/>
          <p:nvPr/>
        </p:nvSpPr>
        <p:spPr>
          <a:xfrm>
            <a:off x="5488141" y="417137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탈출지역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871C8C-6003-C6D0-CF8C-ED8556B6E8CD}"/>
              </a:ext>
            </a:extLst>
          </p:cNvPr>
          <p:cNvSpPr/>
          <p:nvPr/>
        </p:nvSpPr>
        <p:spPr>
          <a:xfrm>
            <a:off x="2667000" y="2952750"/>
            <a:ext cx="400050" cy="40005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783BCE-96DC-FA15-FAB3-056F3DCE4EDB}"/>
              </a:ext>
            </a:extLst>
          </p:cNvPr>
          <p:cNvSpPr txBox="1"/>
          <p:nvPr/>
        </p:nvSpPr>
        <p:spPr>
          <a:xfrm>
            <a:off x="4922520" y="5379622"/>
            <a:ext cx="5061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맵 밖으로는 나갈 수 없도록 </a:t>
            </a:r>
            <a:r>
              <a:rPr lang="en-US" altLang="ko-KR" dirty="0">
                <a:solidFill>
                  <a:schemeClr val="bg1"/>
                </a:solidFill>
              </a:rPr>
              <a:t>60</a:t>
            </a:r>
            <a:r>
              <a:rPr lang="ko-KR" altLang="en-US" dirty="0">
                <a:solidFill>
                  <a:schemeClr val="bg1"/>
                </a:solidFill>
              </a:rPr>
              <a:t>도 이상의 경사 설정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err="1">
                <a:solidFill>
                  <a:schemeClr val="bg1"/>
                </a:solidFill>
              </a:rPr>
              <a:t>NevMesh</a:t>
            </a:r>
            <a:r>
              <a:rPr lang="en-US" altLang="ko-KR" dirty="0">
                <a:solidFill>
                  <a:schemeClr val="bg1"/>
                </a:solidFill>
              </a:rPr>
              <a:t> Surface</a:t>
            </a:r>
            <a:r>
              <a:rPr lang="ko-KR" altLang="en-US" dirty="0">
                <a:solidFill>
                  <a:schemeClr val="bg1"/>
                </a:solidFill>
              </a:rPr>
              <a:t>를 설정함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EB31F5-085D-7134-3EB8-DCE580DBC963}"/>
              </a:ext>
            </a:extLst>
          </p:cNvPr>
          <p:cNvSpPr/>
          <p:nvPr/>
        </p:nvSpPr>
        <p:spPr>
          <a:xfrm>
            <a:off x="4960620" y="4724206"/>
            <a:ext cx="468630" cy="468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69044-B96D-A4B1-7D80-B7E7CC8B63F4}"/>
              </a:ext>
            </a:extLst>
          </p:cNvPr>
          <p:cNvSpPr txBox="1"/>
          <p:nvPr/>
        </p:nvSpPr>
        <p:spPr>
          <a:xfrm>
            <a:off x="5488141" y="477604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튜토리얼 지역</a:t>
            </a:r>
          </a:p>
        </p:txBody>
      </p:sp>
    </p:spTree>
    <p:extLst>
      <p:ext uri="{BB962C8B-B14F-4D97-AF65-F5344CB8AC3E}">
        <p14:creationId xmlns:p14="http://schemas.microsoft.com/office/powerpoint/2010/main" val="111143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792CB-E158-8F57-69CF-3568F83F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UI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BE9EDEC-F9AC-5829-C5FA-B371FE2B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" y="1051560"/>
            <a:ext cx="10401300" cy="5805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21093D-8F28-3E5E-CE7A-21FD52CA82AB}"/>
              </a:ext>
            </a:extLst>
          </p:cNvPr>
          <p:cNvSpPr txBox="1"/>
          <p:nvPr/>
        </p:nvSpPr>
        <p:spPr>
          <a:xfrm>
            <a:off x="948690" y="1786891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/>
              <a:t>남은 생명력 표시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90A7B9-F9FB-B7E3-06A6-E0421E24C294}"/>
              </a:ext>
            </a:extLst>
          </p:cNvPr>
          <p:cNvSpPr/>
          <p:nvPr/>
        </p:nvSpPr>
        <p:spPr>
          <a:xfrm>
            <a:off x="892810" y="1102360"/>
            <a:ext cx="1888490" cy="586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BBFF1F-617E-3267-F1E0-8A754E203F7A}"/>
              </a:ext>
            </a:extLst>
          </p:cNvPr>
          <p:cNvSpPr/>
          <p:nvPr/>
        </p:nvSpPr>
        <p:spPr>
          <a:xfrm>
            <a:off x="9690100" y="1051560"/>
            <a:ext cx="1553210" cy="1526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3B69E2-9834-3EFC-6D45-B2559F343D1B}"/>
              </a:ext>
            </a:extLst>
          </p:cNvPr>
          <p:cNvSpPr/>
          <p:nvPr/>
        </p:nvSpPr>
        <p:spPr>
          <a:xfrm>
            <a:off x="8913494" y="2578100"/>
            <a:ext cx="2376805" cy="622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B7B07-64F3-0235-37E8-5A2C44CDD80B}"/>
              </a:ext>
            </a:extLst>
          </p:cNvPr>
          <p:cNvSpPr txBox="1"/>
          <p:nvPr/>
        </p:nvSpPr>
        <p:spPr>
          <a:xfrm>
            <a:off x="8616868" y="1164897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err="1"/>
              <a:t>미니맵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655D6-2EF7-BB41-0796-5DCD3A4C8D15}"/>
              </a:ext>
            </a:extLst>
          </p:cNvPr>
          <p:cNvSpPr txBox="1"/>
          <p:nvPr/>
        </p:nvSpPr>
        <p:spPr>
          <a:xfrm>
            <a:off x="8864393" y="3242337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/>
              <a:t>현재 퀘스트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18623E-B01C-AFE3-54A7-5F4E58779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1" y="3856401"/>
            <a:ext cx="3298190" cy="291594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D12BAD-8E27-E1BE-6510-E6A3C4DC0D5D}"/>
              </a:ext>
            </a:extLst>
          </p:cNvPr>
          <p:cNvSpPr/>
          <p:nvPr/>
        </p:nvSpPr>
        <p:spPr>
          <a:xfrm>
            <a:off x="1584961" y="4200571"/>
            <a:ext cx="1043939" cy="8528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E9142-07B4-3B7F-8EF3-F16152FEC0AF}"/>
              </a:ext>
            </a:extLst>
          </p:cNvPr>
          <p:cNvSpPr txBox="1"/>
          <p:nvPr/>
        </p:nvSpPr>
        <p:spPr>
          <a:xfrm>
            <a:off x="941912" y="5161408"/>
            <a:ext cx="15872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탈출미션시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탈출 구역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방향표시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ko-KR" alt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마커활성화</a:t>
            </a:r>
            <a:endParaRPr lang="ko-KR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08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7ECF5-B4F2-52C9-435D-E9632EFC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6084"/>
            <a:ext cx="12192000" cy="925831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UML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30364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7B29A-A65D-C15A-0345-E0E2E434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Behavior</a:t>
            </a:r>
            <a:r>
              <a:rPr lang="ko-KR" altLang="en-US" dirty="0"/>
              <a:t> </a:t>
            </a:r>
            <a:r>
              <a:rPr lang="en-US" altLang="ko-KR" dirty="0"/>
              <a:t>Tree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FCA110-EE11-FB1D-E7C9-AF4A2061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495425"/>
            <a:ext cx="10315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1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8B802-DCF7-FEA9-E6D8-8ABB778D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- Manager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56D3FDF-E7CC-E208-45D7-B82921073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773" y="1252538"/>
            <a:ext cx="5788092" cy="4967287"/>
          </a:xfrm>
        </p:spPr>
      </p:pic>
    </p:spTree>
    <p:extLst>
      <p:ext uri="{BB962C8B-B14F-4D97-AF65-F5344CB8AC3E}">
        <p14:creationId xmlns:p14="http://schemas.microsoft.com/office/powerpoint/2010/main" val="315820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86EE6-DA0E-AE41-8D6F-58B4AAB3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- Enemy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EF3CC4F-9B58-039E-8982-3888E6367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277" y="1095921"/>
            <a:ext cx="5233084" cy="5636350"/>
          </a:xfrm>
        </p:spPr>
      </p:pic>
    </p:spTree>
    <p:extLst>
      <p:ext uri="{BB962C8B-B14F-4D97-AF65-F5344CB8AC3E}">
        <p14:creationId xmlns:p14="http://schemas.microsoft.com/office/powerpoint/2010/main" val="2084643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6E489-D90D-7252-F957-367CBE52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 - Player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C3712-30C7-E3BD-93BE-D76FBA379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r>
              <a:rPr lang="ko-KR" altLang="en-US" dirty="0"/>
              <a:t>의 이동</a:t>
            </a:r>
            <a:r>
              <a:rPr lang="en-US" altLang="ko-KR" dirty="0"/>
              <a:t>, </a:t>
            </a:r>
            <a:r>
              <a:rPr lang="ko-KR" altLang="en-US" dirty="0"/>
              <a:t>카메라이동의 경우 </a:t>
            </a:r>
            <a:r>
              <a:rPr lang="en-US" altLang="ko-KR" dirty="0" err="1"/>
              <a:t>StarterAssets</a:t>
            </a:r>
            <a:r>
              <a:rPr lang="ko-KR" altLang="en-US" dirty="0"/>
              <a:t>를 사용하였고</a:t>
            </a:r>
            <a:r>
              <a:rPr lang="en-US" altLang="ko-KR" dirty="0"/>
              <a:t>, </a:t>
            </a:r>
            <a:r>
              <a:rPr lang="ko-KR" altLang="en-US" dirty="0"/>
              <a:t>필요한 부분만 수정</a:t>
            </a:r>
            <a:r>
              <a:rPr lang="en-US" altLang="ko-KR" dirty="0"/>
              <a:t>, </a:t>
            </a:r>
            <a:r>
              <a:rPr lang="ko-KR" altLang="en-US" dirty="0"/>
              <a:t>추가하여 사용하였기에 별도로 기재하지 </a:t>
            </a:r>
            <a:r>
              <a:rPr lang="ko-KR" altLang="en-US" dirty="0" err="1"/>
              <a:t>않는것이</a:t>
            </a:r>
            <a:r>
              <a:rPr lang="ko-KR" altLang="en-US" dirty="0"/>
              <a:t> 맞다 판단되어 생략하였습니다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364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7ECF5-B4F2-52C9-435D-E9632EFC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6084"/>
            <a:ext cx="12192000" cy="925831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Animator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831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C712C-28E6-6896-C4C0-87D92F64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Animator - Player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830D17-0F21-2C03-0F62-D6175789E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804" y="1252538"/>
            <a:ext cx="8038117" cy="4967287"/>
          </a:xfrm>
        </p:spPr>
      </p:pic>
    </p:spTree>
    <p:extLst>
      <p:ext uri="{BB962C8B-B14F-4D97-AF65-F5344CB8AC3E}">
        <p14:creationId xmlns:p14="http://schemas.microsoft.com/office/powerpoint/2010/main" val="121481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A188C-2902-1AA6-225C-0CD8B89F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AA568E1-681F-27AC-8118-9FC14CE622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934376"/>
              </p:ext>
            </p:extLst>
          </p:nvPr>
        </p:nvGraphicFramePr>
        <p:xfrm>
          <a:off x="95250" y="1252538"/>
          <a:ext cx="11895138" cy="46819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52839">
                  <a:extLst>
                    <a:ext uri="{9D8B030D-6E8A-4147-A177-3AD203B41FA5}">
                      <a16:colId xmlns:a16="http://schemas.microsoft.com/office/drawing/2014/main" val="739717321"/>
                    </a:ext>
                  </a:extLst>
                </a:gridCol>
                <a:gridCol w="9642299">
                  <a:extLst>
                    <a:ext uri="{9D8B030D-6E8A-4147-A177-3AD203B41FA5}">
                      <a16:colId xmlns:a16="http://schemas.microsoft.com/office/drawing/2014/main" val="3926832240"/>
                    </a:ext>
                  </a:extLst>
                </a:gridCol>
              </a:tblGrid>
              <a:tr h="585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887557"/>
                  </a:ext>
                </a:extLst>
              </a:tr>
              <a:tr h="585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Zombie Game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531788"/>
                  </a:ext>
                </a:extLst>
              </a:tr>
              <a:tr h="585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인칭 어드벤처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15565"/>
                  </a:ext>
                </a:extLst>
              </a:tr>
              <a:tr h="585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좀비를 피해 보급품을 모아 탈출지점으로 이동하자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887176"/>
                  </a:ext>
                </a:extLst>
              </a:tr>
              <a:tr h="585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사용한 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Unity, Visual Studio, </a:t>
                      </a:r>
                      <a:r>
                        <a:rPr lang="en-US" altLang="ko-KR" dirty="0" err="1"/>
                        <a:t>Mixamo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1174443"/>
                  </a:ext>
                </a:extLst>
              </a:tr>
              <a:tr h="585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919665"/>
                  </a:ext>
                </a:extLst>
              </a:tr>
              <a:tr h="585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Behavior Tree</a:t>
                      </a:r>
                      <a:r>
                        <a:rPr lang="ko-KR" altLang="en-US" dirty="0"/>
                        <a:t>를 이용한 몬스터 </a:t>
                      </a:r>
                      <a:r>
                        <a:rPr lang="en-US" altLang="ko-KR" dirty="0"/>
                        <a:t>AI</a:t>
                      </a:r>
                      <a:r>
                        <a:rPr lang="ko-KR" altLang="en-US" dirty="0"/>
                        <a:t>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다양한 애니메이션 사용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퀘스트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702396"/>
                  </a:ext>
                </a:extLst>
              </a:tr>
              <a:tr h="585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Behavior Tree, </a:t>
                      </a:r>
                      <a:r>
                        <a:rPr lang="en-US" altLang="ko-KR" dirty="0" err="1"/>
                        <a:t>NavMesh</a:t>
                      </a:r>
                      <a:r>
                        <a:rPr lang="en-US" altLang="ko-KR" dirty="0"/>
                        <a:t>, Controller-View</a:t>
                      </a:r>
                      <a:r>
                        <a:rPr lang="ko-KR" altLang="en-US" dirty="0"/>
                        <a:t>분리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CineMachine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Minimap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Mixamo</a:t>
                      </a:r>
                      <a:r>
                        <a:rPr lang="en-US" altLang="ko-KR" dirty="0"/>
                        <a:t> Import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8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619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E022A-1DCF-385E-BE99-14CABF60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Animator - Enemy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8B84425-2E72-C6B1-9A6C-2F24E4BB6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266" y="1252538"/>
            <a:ext cx="9377106" cy="4967287"/>
          </a:xfrm>
        </p:spPr>
      </p:pic>
    </p:spTree>
    <p:extLst>
      <p:ext uri="{BB962C8B-B14F-4D97-AF65-F5344CB8AC3E}">
        <p14:creationId xmlns:p14="http://schemas.microsoft.com/office/powerpoint/2010/main" val="103318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7ECF5-B4F2-52C9-435D-E9632EFC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6084"/>
            <a:ext cx="12192000" cy="925831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핵심코드</a:t>
            </a:r>
          </a:p>
        </p:txBody>
      </p:sp>
    </p:spTree>
    <p:extLst>
      <p:ext uri="{BB962C8B-B14F-4D97-AF65-F5344CB8AC3E}">
        <p14:creationId xmlns:p14="http://schemas.microsoft.com/office/powerpoint/2010/main" val="758109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D82C6-76F6-BB6B-A36F-1E02A765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핵심코드 </a:t>
            </a:r>
            <a:r>
              <a:rPr lang="en-US" altLang="ko-KR" dirty="0"/>
              <a:t>- Behavior Tree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03F2BA-A19B-461B-4A9F-9F181C87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971550"/>
            <a:ext cx="6119826" cy="5180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97696A-217F-AB25-1878-525A7FDC2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76" y="971550"/>
            <a:ext cx="5976924" cy="52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D82C6-76F6-BB6B-A36F-1E02A765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핵심코드 </a:t>
            </a:r>
            <a:r>
              <a:rPr lang="en-US" altLang="ko-KR" dirty="0"/>
              <a:t>- Behavior Tree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8CC9E1-7DCE-4473-3A9B-8770B215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560"/>
            <a:ext cx="4834171" cy="58045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4B9FF0-8084-33D4-179F-5AC9F6AA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00" y="2133600"/>
            <a:ext cx="7841399" cy="39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30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9DC38-0856-59CD-1D46-A0A984E8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핵심코드 </a:t>
            </a:r>
            <a:r>
              <a:rPr lang="en-US" altLang="ko-KR" dirty="0"/>
              <a:t>- </a:t>
            </a:r>
            <a:r>
              <a:rPr lang="en-US" altLang="ko-KR" dirty="0" err="1"/>
              <a:t>QuestManager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3D7F9-C948-9AF1-7077-F27F874D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560"/>
            <a:ext cx="6424717" cy="3643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472539-B10D-133F-20BA-47E4A3FA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6775"/>
            <a:ext cx="5767283" cy="2181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694ED1-DDD8-AC14-F1EB-A15847CFC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11" y="1051560"/>
            <a:ext cx="5667375" cy="39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15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9DC38-0856-59CD-1D46-A0A984E8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핵심코드 </a:t>
            </a:r>
            <a:r>
              <a:rPr lang="en-US" altLang="ko-KR" dirty="0"/>
              <a:t>- </a:t>
            </a:r>
            <a:r>
              <a:rPr lang="en-US" altLang="ko-KR" sz="3600" dirty="0" err="1"/>
              <a:t>QuestManager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79BC8-CD76-120F-AE30-58C7CAD4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707" y="0"/>
            <a:ext cx="5876293" cy="4079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F5B701-491F-21D1-B884-71AC682A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67" y="4074640"/>
            <a:ext cx="5858933" cy="24564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7E4BA-81A7-09CB-9A61-7FE780DA7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9677"/>
            <a:ext cx="62769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31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1A68B-7823-5DF9-919D-AB91A756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핵심코드 </a:t>
            </a:r>
            <a:r>
              <a:rPr lang="en-US" altLang="ko-KR" dirty="0"/>
              <a:t>- </a:t>
            </a:r>
            <a:r>
              <a:rPr lang="en-US" altLang="ko-KR" dirty="0" err="1"/>
              <a:t>UIManager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1A4974-A7AD-341F-0562-72D72359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39" y="1051560"/>
            <a:ext cx="89535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54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1A68B-7823-5DF9-919D-AB91A756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핵심코드 </a:t>
            </a:r>
            <a:r>
              <a:rPr lang="en-US" altLang="ko-KR" dirty="0"/>
              <a:t>- </a:t>
            </a:r>
            <a:r>
              <a:rPr lang="en-US" altLang="ko-KR" dirty="0" err="1"/>
              <a:t>UIManager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23FBF-57A0-8768-DA55-BE2138D7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55" y="1682044"/>
            <a:ext cx="9603090" cy="34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00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1A68B-7823-5DF9-919D-AB91A756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핵심코드 </a:t>
            </a:r>
            <a:r>
              <a:rPr lang="en-US" altLang="ko-KR" dirty="0"/>
              <a:t>- </a:t>
            </a:r>
            <a:r>
              <a:rPr lang="en-US" altLang="ko-KR" dirty="0" err="1"/>
              <a:t>UIManager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151DCC-D531-1C71-191F-3C87EAC0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1051560"/>
            <a:ext cx="5724525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36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7ECF5-B4F2-52C9-435D-E9632EFC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6084"/>
            <a:ext cx="12192000" cy="925831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사용한 리소스</a:t>
            </a:r>
          </a:p>
        </p:txBody>
      </p:sp>
    </p:spTree>
    <p:extLst>
      <p:ext uri="{BB962C8B-B14F-4D97-AF65-F5344CB8AC3E}">
        <p14:creationId xmlns:p14="http://schemas.microsoft.com/office/powerpoint/2010/main" val="223572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BBF6C-DDF1-5DBF-4584-E15D1F00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플레이영상</a:t>
            </a:r>
          </a:p>
        </p:txBody>
      </p:sp>
      <p:pic>
        <p:nvPicPr>
          <p:cNvPr id="4" name="온라인 미디어 3" title="Zombie Game Play">
            <a:hlinkClick r:id="" action="ppaction://media"/>
            <a:extLst>
              <a:ext uri="{FF2B5EF4-FFF2-40B4-BE49-F238E27FC236}">
                <a16:creationId xmlns:a16="http://schemas.microsoft.com/office/drawing/2014/main" id="{8751FCF9-8A0A-C5E8-2876-F46D8879109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75844" y="1287159"/>
            <a:ext cx="9390266" cy="53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6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LYGON - War Pack - Synty Studios - Unity and Unreal 3D low poly assets for game development">
            <a:extLst>
              <a:ext uri="{FF2B5EF4-FFF2-40B4-BE49-F238E27FC236}">
                <a16:creationId xmlns:a16="http://schemas.microsoft.com/office/drawing/2014/main" id="{34717B23-6EFC-B11A-BDDB-1DB46A889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3070578"/>
            <a:ext cx="3787421" cy="37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lygon boss zombies 3d asset pack by Synty Studios">
            <a:extLst>
              <a:ext uri="{FF2B5EF4-FFF2-40B4-BE49-F238E27FC236}">
                <a16:creationId xmlns:a16="http://schemas.microsoft.com/office/drawing/2014/main" id="{8D048E62-E026-E593-A9CD-3C466F133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14" y="3070579"/>
            <a:ext cx="3787421" cy="37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YGON - Dungeon Pack - Synty Studios - Unity and Unreal 3D low poly assets for game development">
            <a:extLst>
              <a:ext uri="{FF2B5EF4-FFF2-40B4-BE49-F238E27FC236}">
                <a16:creationId xmlns:a16="http://schemas.microsoft.com/office/drawing/2014/main" id="{496A9D36-84BF-9491-E18F-D8EEE2AB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579" y="3070577"/>
            <a:ext cx="3787421" cy="37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CAB23E-97E9-EB26-C740-10F4BC2A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172" y="1"/>
            <a:ext cx="5336828" cy="3070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D08245-1565-E2E2-A933-4A004135F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64935" cy="30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64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7ECF5-B4F2-52C9-435D-E9632EFC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6084"/>
            <a:ext cx="12192000" cy="925831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3287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7ECF5-B4F2-52C9-435D-E9632EFC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6084"/>
            <a:ext cx="12192000" cy="925831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시 </a:t>
            </a:r>
            <a:r>
              <a:rPr lang="ko-KR" altLang="en-US" sz="6000" dirty="0" err="1"/>
              <a:t>스</a:t>
            </a:r>
            <a:r>
              <a:rPr lang="ko-KR" altLang="en-US" sz="6000" dirty="0"/>
              <a:t> 템</a:t>
            </a:r>
          </a:p>
        </p:txBody>
      </p:sp>
    </p:spTree>
    <p:extLst>
      <p:ext uri="{BB962C8B-B14F-4D97-AF65-F5344CB8AC3E}">
        <p14:creationId xmlns:p14="http://schemas.microsoft.com/office/powerpoint/2010/main" val="286524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F497D-61E8-DCA6-59C0-CF7F17A5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플레이어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8CF2CA0-305E-1656-864A-EE8FB760C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67" b="91200" l="9936" r="89850">
                        <a14:foregroundMark x1="51709" y1="91200" x2="51496" y2="86400"/>
                        <a14:foregroundMark x1="45620" y1="9467" x2="46368" y2="11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8499" y="2115544"/>
            <a:ext cx="3278386" cy="2626912"/>
          </a:xfrm>
        </p:spPr>
      </p:pic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B09DD070-2A63-FF9B-88EC-1D429FC764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81" end="632.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34751" y="1159563"/>
            <a:ext cx="2031521" cy="1838992"/>
          </a:xfrm>
          <a:prstGeom prst="rect">
            <a:avLst/>
          </a:prstGeom>
        </p:spPr>
      </p:pic>
      <p:pic>
        <p:nvPicPr>
          <p:cNvPr id="8" name="화면 녹화 7">
            <a:hlinkClick r:id="" action="ppaction://media"/>
            <a:extLst>
              <a:ext uri="{FF2B5EF4-FFF2-40B4-BE49-F238E27FC236}">
                <a16:creationId xmlns:a16="http://schemas.microsoft.com/office/drawing/2014/main" id="{EBFF9AD1-266B-D7A4-C8C0-548CE8053AB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45645" y="1159563"/>
            <a:ext cx="2031521" cy="1838991"/>
          </a:xfrm>
          <a:prstGeom prst="rect">
            <a:avLst/>
          </a:prstGeom>
        </p:spPr>
      </p:pic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AA95E861-930A-C8E5-2750-7641B51A80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2562" end="0.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334751" y="3732009"/>
            <a:ext cx="2031520" cy="1966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21E278-9723-8255-666B-B6B5E18461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278" b="89691" l="8491" r="89937">
                        <a14:foregroundMark x1="8491" y1="23711" x2="14151" y2="65979"/>
                        <a14:foregroundMark x1="38679" y1="18557" x2="44969" y2="639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401" y="4620392"/>
            <a:ext cx="1744585" cy="532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919C73-D884-B18F-5F02-E8E168906329}"/>
              </a:ext>
            </a:extLst>
          </p:cNvPr>
          <p:cNvSpPr txBox="1"/>
          <p:nvPr/>
        </p:nvSpPr>
        <p:spPr>
          <a:xfrm>
            <a:off x="5366271" y="1159563"/>
            <a:ext cx="12586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이동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&gt; WSAD</a:t>
            </a:r>
            <a:r>
              <a:rPr lang="ko-KR" altLang="en-US" dirty="0">
                <a:solidFill>
                  <a:schemeClr val="bg1"/>
                </a:solidFill>
              </a:rPr>
              <a:t>키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마우스이동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&gt; </a:t>
            </a:r>
            <a:r>
              <a:rPr lang="ko-KR" altLang="en-US" dirty="0">
                <a:solidFill>
                  <a:schemeClr val="bg1"/>
                </a:solidFill>
              </a:rPr>
              <a:t>화면전환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CAB2A-B918-7810-C7C1-D65F98A2A999}"/>
              </a:ext>
            </a:extLst>
          </p:cNvPr>
          <p:cNvSpPr txBox="1"/>
          <p:nvPr/>
        </p:nvSpPr>
        <p:spPr>
          <a:xfrm>
            <a:off x="9477166" y="1159563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공격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좌클릭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075AB6-AB8B-D5D9-218B-D5F6AE045949}"/>
              </a:ext>
            </a:extLst>
          </p:cNvPr>
          <p:cNvSpPr txBox="1"/>
          <p:nvPr/>
        </p:nvSpPr>
        <p:spPr>
          <a:xfrm>
            <a:off x="5366271" y="3732009"/>
            <a:ext cx="3137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피격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&gt; </a:t>
            </a:r>
            <a:r>
              <a:rPr lang="ko-KR" altLang="en-US" dirty="0">
                <a:solidFill>
                  <a:schemeClr val="bg1"/>
                </a:solidFill>
              </a:rPr>
              <a:t>생명력 </a:t>
            </a:r>
            <a:r>
              <a:rPr lang="en-US" altLang="ko-KR" dirty="0">
                <a:solidFill>
                  <a:schemeClr val="bg1"/>
                </a:solidFill>
              </a:rPr>
              <a:t>-1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 0.3</a:t>
            </a:r>
            <a:r>
              <a:rPr lang="ko-KR" altLang="en-US" dirty="0">
                <a:solidFill>
                  <a:schemeClr val="bg1"/>
                </a:solidFill>
              </a:rPr>
              <a:t>초의 피격 무적시간을 가짐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A4BC2-35A9-06E4-39AE-46FE7860AF07}"/>
              </a:ext>
            </a:extLst>
          </p:cNvPr>
          <p:cNvSpPr txBox="1"/>
          <p:nvPr/>
        </p:nvSpPr>
        <p:spPr>
          <a:xfrm>
            <a:off x="680632" y="496787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생명력 </a:t>
            </a:r>
            <a:r>
              <a:rPr lang="en-US" altLang="ko-KR" dirty="0">
                <a:solidFill>
                  <a:schemeClr val="bg1"/>
                </a:solidFill>
              </a:rPr>
              <a:t>: 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2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18"/>
    </mc:Choice>
    <mc:Fallback xmlns="">
      <p:transition spd="slow" advTm="48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31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1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A6648-E9C7-72B4-36B3-A8D1AFA8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D4C98-4039-7DC1-4420-C61C9EF0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161890"/>
            <a:ext cx="11894820" cy="4966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하나의 적이 </a:t>
            </a:r>
            <a:r>
              <a:rPr lang="ko-KR" altLang="en-US" dirty="0" err="1"/>
              <a:t>각성시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주위의 모든 적들을 </a:t>
            </a:r>
            <a:r>
              <a:rPr lang="ko-KR" altLang="en-US" dirty="0" err="1"/>
              <a:t>각성시킴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각성하지 못하고 죽을 경우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주위 적들을 </a:t>
            </a:r>
            <a:r>
              <a:rPr lang="ko-KR" altLang="en-US" dirty="0" err="1"/>
              <a:t>각성시키지</a:t>
            </a:r>
            <a:r>
              <a:rPr lang="ko-KR" altLang="en-US" dirty="0"/>
              <a:t> 않음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9F7517AC-7716-7FE9-71E7-DC30EB2AD5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37" end="497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53050" y="1161890"/>
            <a:ext cx="3836877" cy="2195608"/>
          </a:xfrm>
          <a:prstGeom prst="rect">
            <a:avLst/>
          </a:prstGeom>
        </p:spPr>
      </p:pic>
      <p:pic>
        <p:nvPicPr>
          <p:cNvPr id="5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E035F376-9367-6F14-023F-021B88E1F1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53050" y="3645130"/>
            <a:ext cx="3836877" cy="21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3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7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A6648-E9C7-72B4-36B3-A8D1AFA8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D4C98-4039-7DC1-4420-C61C9EF0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161890"/>
            <a:ext cx="11894820" cy="4966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NavMesh</a:t>
            </a:r>
            <a:r>
              <a:rPr lang="ko-KR" altLang="en-US" dirty="0" err="1"/>
              <a:t>길찾기를</a:t>
            </a:r>
            <a:r>
              <a:rPr lang="ko-KR" altLang="en-US" dirty="0"/>
              <a:t> 이용하여 플레이어를 추적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Idle, Detect, Chase, Attack, </a:t>
            </a:r>
            <a:r>
              <a:rPr lang="en-US" altLang="ko-KR" dirty="0" err="1"/>
              <a:t>AttackWait</a:t>
            </a:r>
            <a:r>
              <a:rPr lang="en-US" altLang="ko-KR" dirty="0"/>
              <a:t>, Death</a:t>
            </a:r>
            <a:r>
              <a:rPr lang="ko-KR" altLang="en-US" dirty="0"/>
              <a:t>의 상태를 가지고 행동함</a:t>
            </a:r>
            <a:r>
              <a:rPr lang="en-US" altLang="ko-KR" dirty="0"/>
              <a:t>.</a:t>
            </a:r>
          </a:p>
        </p:txBody>
      </p:sp>
      <p:pic>
        <p:nvPicPr>
          <p:cNvPr id="4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34AD93FC-9561-73F2-69B7-E72F709717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92" end="27502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" y="3077831"/>
            <a:ext cx="3716337" cy="2085441"/>
          </a:xfrm>
          <a:prstGeom prst="rect">
            <a:avLst/>
          </a:prstGeom>
        </p:spPr>
      </p:pic>
      <p:pic>
        <p:nvPicPr>
          <p:cNvPr id="5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2ABFAE12-9903-F9B4-0BF7-791DB6DF02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888" end="16433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4947" y="3092842"/>
            <a:ext cx="3716337" cy="2085441"/>
          </a:xfrm>
          <a:prstGeom prst="rect">
            <a:avLst/>
          </a:prstGeom>
        </p:spPr>
      </p:pic>
      <p:pic>
        <p:nvPicPr>
          <p:cNvPr id="6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85C453A8-16DF-1FF7-6606-EF9CFC0714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80" end="10189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7964" y="3092842"/>
            <a:ext cx="3716337" cy="20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2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15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C372E-FA1B-4743-4E8B-222C8928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16BE28-640E-A620-01DC-F884B1CF6486}"/>
              </a:ext>
            </a:extLst>
          </p:cNvPr>
          <p:cNvSpPr/>
          <p:nvPr/>
        </p:nvSpPr>
        <p:spPr>
          <a:xfrm>
            <a:off x="5141595" y="122301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Root-Selector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2AA02C-A59B-C83F-72A5-5D032B995638}"/>
              </a:ext>
            </a:extLst>
          </p:cNvPr>
          <p:cNvSpPr/>
          <p:nvPr/>
        </p:nvSpPr>
        <p:spPr>
          <a:xfrm>
            <a:off x="192405" y="198882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en-US" altLang="ko-KR" dirty="0"/>
              <a:t>Died?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686C23-D114-4FBE-72E0-569E3EBCB6A7}"/>
              </a:ext>
            </a:extLst>
          </p:cNvPr>
          <p:cNvSpPr/>
          <p:nvPr/>
        </p:nvSpPr>
        <p:spPr>
          <a:xfrm>
            <a:off x="2352675" y="198882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en-US" altLang="ko-KR" dirty="0"/>
              <a:t>Attacking?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DFB4E2-B53A-5F39-8E77-27862748D1F0}"/>
              </a:ext>
            </a:extLst>
          </p:cNvPr>
          <p:cNvSpPr/>
          <p:nvPr/>
        </p:nvSpPr>
        <p:spPr>
          <a:xfrm>
            <a:off x="4421505" y="198882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B58A17-3559-3FAA-2BFD-F35716BD7A2E}"/>
              </a:ext>
            </a:extLst>
          </p:cNvPr>
          <p:cNvSpPr/>
          <p:nvPr/>
        </p:nvSpPr>
        <p:spPr>
          <a:xfrm>
            <a:off x="3467100" y="275463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Conditonal</a:t>
            </a:r>
            <a:endParaRPr lang="en-US" altLang="ko-KR" dirty="0"/>
          </a:p>
          <a:p>
            <a:pPr algn="ctr"/>
            <a:r>
              <a:rPr lang="en-US" altLang="ko-KR" dirty="0"/>
              <a:t>Wake Up?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11A971-7AD1-B5AD-AA96-2E7DE5ADE715}"/>
              </a:ext>
            </a:extLst>
          </p:cNvPr>
          <p:cNvSpPr/>
          <p:nvPr/>
        </p:nvSpPr>
        <p:spPr>
          <a:xfrm>
            <a:off x="5524500" y="275463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Selector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E89BB1-911B-1C26-3180-136032CA134D}"/>
              </a:ext>
            </a:extLst>
          </p:cNvPr>
          <p:cNvSpPr/>
          <p:nvPr/>
        </p:nvSpPr>
        <p:spPr>
          <a:xfrm>
            <a:off x="4678680" y="344043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en-US" altLang="ko-KR" dirty="0"/>
              <a:t>Distance Far?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D803B8-7E25-D36D-9B03-9901D8E2A9A9}"/>
              </a:ext>
            </a:extLst>
          </p:cNvPr>
          <p:cNvSpPr/>
          <p:nvPr/>
        </p:nvSpPr>
        <p:spPr>
          <a:xfrm>
            <a:off x="6678930" y="344043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en-US" altLang="ko-KR" dirty="0"/>
              <a:t>Distance Close?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A16B57-6278-CF74-7524-C2B4C7DFF3CC}"/>
              </a:ext>
            </a:extLst>
          </p:cNvPr>
          <p:cNvSpPr/>
          <p:nvPr/>
        </p:nvSpPr>
        <p:spPr>
          <a:xfrm>
            <a:off x="8705850" y="198882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Sequence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B58729-AD85-F13A-651F-865000172386}"/>
              </a:ext>
            </a:extLst>
          </p:cNvPr>
          <p:cNvSpPr/>
          <p:nvPr/>
        </p:nvSpPr>
        <p:spPr>
          <a:xfrm>
            <a:off x="7844790" y="275463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en-US" altLang="ko-KR" dirty="0"/>
              <a:t>Detect?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A84022-E981-2249-0408-1A6FE169DF35}"/>
              </a:ext>
            </a:extLst>
          </p:cNvPr>
          <p:cNvSpPr/>
          <p:nvPr/>
        </p:nvSpPr>
        <p:spPr>
          <a:xfrm>
            <a:off x="9902190" y="275463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en-US" altLang="ko-KR" dirty="0"/>
              <a:t>Inside Angle?</a:t>
            </a:r>
          </a:p>
        </p:txBody>
      </p:sp>
    </p:spTree>
    <p:extLst>
      <p:ext uri="{BB962C8B-B14F-4D97-AF65-F5344CB8AC3E}">
        <p14:creationId xmlns:p14="http://schemas.microsoft.com/office/powerpoint/2010/main" val="27640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7"/>
    </mc:Choice>
    <mc:Fallback xmlns="">
      <p:transition spd="slow" advTm="1348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C372E-FA1B-4743-4E8B-222C8928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16BE28-640E-A620-01DC-F884B1CF6486}"/>
              </a:ext>
            </a:extLst>
          </p:cNvPr>
          <p:cNvSpPr/>
          <p:nvPr/>
        </p:nvSpPr>
        <p:spPr>
          <a:xfrm>
            <a:off x="99060" y="344043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Root-Selector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2AA02C-A59B-C83F-72A5-5D032B995638}"/>
              </a:ext>
            </a:extLst>
          </p:cNvPr>
          <p:cNvSpPr/>
          <p:nvPr/>
        </p:nvSpPr>
        <p:spPr>
          <a:xfrm>
            <a:off x="2327910" y="116586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ko-KR" altLang="en-US" dirty="0" err="1"/>
              <a:t>죽어있는가</a:t>
            </a:r>
            <a:r>
              <a:rPr lang="en-US" altLang="ko-KR" dirty="0"/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686C23-D114-4FBE-72E0-569E3EBCB6A7}"/>
              </a:ext>
            </a:extLst>
          </p:cNvPr>
          <p:cNvSpPr/>
          <p:nvPr/>
        </p:nvSpPr>
        <p:spPr>
          <a:xfrm>
            <a:off x="2327910" y="182880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ko-KR" altLang="en-US" dirty="0" err="1"/>
              <a:t>공격중인가</a:t>
            </a:r>
            <a:r>
              <a:rPr lang="en-US" altLang="ko-KR" dirty="0"/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DFB4E2-B53A-5F39-8E77-27862748D1F0}"/>
              </a:ext>
            </a:extLst>
          </p:cNvPr>
          <p:cNvSpPr/>
          <p:nvPr/>
        </p:nvSpPr>
        <p:spPr>
          <a:xfrm>
            <a:off x="2327910" y="249174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Sequence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B58A17-3559-3FAA-2BFD-F35716BD7A2E}"/>
              </a:ext>
            </a:extLst>
          </p:cNvPr>
          <p:cNvSpPr/>
          <p:nvPr/>
        </p:nvSpPr>
        <p:spPr>
          <a:xfrm>
            <a:off x="4640580" y="249174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Conditonal</a:t>
            </a:r>
            <a:endParaRPr lang="en-US" altLang="ko-KR" dirty="0"/>
          </a:p>
          <a:p>
            <a:pPr algn="ctr"/>
            <a:r>
              <a:rPr lang="en-US" altLang="ko-KR" dirty="0"/>
              <a:t>Wake Up</a:t>
            </a:r>
            <a:r>
              <a:rPr lang="ko-KR" altLang="en-US" dirty="0"/>
              <a:t>상태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11A971-7AD1-B5AD-AA96-2E7DE5ADE715}"/>
              </a:ext>
            </a:extLst>
          </p:cNvPr>
          <p:cNvSpPr/>
          <p:nvPr/>
        </p:nvSpPr>
        <p:spPr>
          <a:xfrm>
            <a:off x="4640580" y="342900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B050"/>
                </a:solidFill>
              </a:rPr>
              <a:t>Selector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E89BB1-911B-1C26-3180-136032CA134D}"/>
              </a:ext>
            </a:extLst>
          </p:cNvPr>
          <p:cNvSpPr/>
          <p:nvPr/>
        </p:nvSpPr>
        <p:spPr>
          <a:xfrm>
            <a:off x="7021830" y="342900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ko-KR" altLang="en-US" dirty="0"/>
              <a:t>거리가 </a:t>
            </a:r>
            <a:r>
              <a:rPr lang="ko-KR" altLang="en-US" dirty="0" err="1"/>
              <a:t>먼가</a:t>
            </a:r>
            <a:r>
              <a:rPr lang="en-US" altLang="ko-KR" dirty="0"/>
              <a:t>?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D803B8-7E25-D36D-9B03-9901D8E2A9A9}"/>
              </a:ext>
            </a:extLst>
          </p:cNvPr>
          <p:cNvSpPr/>
          <p:nvPr/>
        </p:nvSpPr>
        <p:spPr>
          <a:xfrm>
            <a:off x="7021830" y="4114800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ko-KR" altLang="en-US" dirty="0"/>
              <a:t>거리가 가까운가</a:t>
            </a:r>
            <a:r>
              <a:rPr lang="en-US" altLang="ko-KR" dirty="0"/>
              <a:t>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A16B57-6278-CF74-7524-C2B4C7DFF3CC}"/>
              </a:ext>
            </a:extLst>
          </p:cNvPr>
          <p:cNvSpPr/>
          <p:nvPr/>
        </p:nvSpPr>
        <p:spPr>
          <a:xfrm>
            <a:off x="2327910" y="4714876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Sequence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B58729-AD85-F13A-651F-865000172386}"/>
              </a:ext>
            </a:extLst>
          </p:cNvPr>
          <p:cNvSpPr/>
          <p:nvPr/>
        </p:nvSpPr>
        <p:spPr>
          <a:xfrm>
            <a:off x="4640580" y="4714876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ko-KR" altLang="en-US" dirty="0"/>
              <a:t>감지했는가</a:t>
            </a:r>
            <a:r>
              <a:rPr lang="en-US" altLang="ko-KR" dirty="0"/>
              <a:t>?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A84022-E981-2249-0408-1A6FE169DF35}"/>
              </a:ext>
            </a:extLst>
          </p:cNvPr>
          <p:cNvSpPr/>
          <p:nvPr/>
        </p:nvSpPr>
        <p:spPr>
          <a:xfrm>
            <a:off x="4640580" y="5589272"/>
            <a:ext cx="1908810" cy="49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Conditional</a:t>
            </a:r>
          </a:p>
          <a:p>
            <a:pPr algn="ctr"/>
            <a:r>
              <a:rPr lang="ko-KR" altLang="en-US" dirty="0" err="1"/>
              <a:t>범위내인가</a:t>
            </a:r>
            <a:r>
              <a:rPr lang="en-US" altLang="ko-KR" dirty="0"/>
              <a:t>?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D1DCE02-169A-1935-A538-0C077E4DCFB3}"/>
              </a:ext>
            </a:extLst>
          </p:cNvPr>
          <p:cNvCxnSpPr>
            <a:stCxn id="8" idx="3"/>
          </p:cNvCxnSpPr>
          <p:nvPr/>
        </p:nvCxnSpPr>
        <p:spPr>
          <a:xfrm>
            <a:off x="4236720" y="1411605"/>
            <a:ext cx="65532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E298778-1316-C350-3149-51679CF97C7D}"/>
              </a:ext>
            </a:extLst>
          </p:cNvPr>
          <p:cNvSpPr txBox="1"/>
          <p:nvPr/>
        </p:nvSpPr>
        <p:spPr>
          <a:xfrm>
            <a:off x="5003850" y="1226939"/>
            <a:ext cx="201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아무것도 하지 않음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F19E984-4016-F1DD-C9AA-0A8ED1871479}"/>
              </a:ext>
            </a:extLst>
          </p:cNvPr>
          <p:cNvCxnSpPr/>
          <p:nvPr/>
        </p:nvCxnSpPr>
        <p:spPr>
          <a:xfrm>
            <a:off x="4236720" y="2094547"/>
            <a:ext cx="65532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E647FF-474B-DE68-E968-6064E55FA86C}"/>
              </a:ext>
            </a:extLst>
          </p:cNvPr>
          <p:cNvSpPr txBox="1"/>
          <p:nvPr/>
        </p:nvSpPr>
        <p:spPr>
          <a:xfrm>
            <a:off x="5003850" y="1909881"/>
            <a:ext cx="433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시간이 충분히 지났다면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공격중이지</a:t>
            </a:r>
            <a:r>
              <a:rPr lang="ko-KR" altLang="en-US" dirty="0">
                <a:solidFill>
                  <a:schemeClr val="bg1"/>
                </a:solidFill>
              </a:rPr>
              <a:t> 않게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D41860-7BEF-B68A-D542-8D39C619FE97}"/>
              </a:ext>
            </a:extLst>
          </p:cNvPr>
          <p:cNvCxnSpPr/>
          <p:nvPr/>
        </p:nvCxnSpPr>
        <p:spPr>
          <a:xfrm>
            <a:off x="6549390" y="2704981"/>
            <a:ext cx="65532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CE0FDC-7696-0E2D-7599-CD4B803C6E53}"/>
              </a:ext>
            </a:extLst>
          </p:cNvPr>
          <p:cNvSpPr txBox="1"/>
          <p:nvPr/>
        </p:nvSpPr>
        <p:spPr>
          <a:xfrm>
            <a:off x="7316520" y="2520315"/>
            <a:ext cx="201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아무것도 하지 않음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7B4C51C-3425-A25C-C80A-9494A9CF61B5}"/>
              </a:ext>
            </a:extLst>
          </p:cNvPr>
          <p:cNvCxnSpPr/>
          <p:nvPr/>
        </p:nvCxnSpPr>
        <p:spPr>
          <a:xfrm>
            <a:off x="8930640" y="3712964"/>
            <a:ext cx="65532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E26DE6-0AD0-8588-3966-D691645DD798}"/>
              </a:ext>
            </a:extLst>
          </p:cNvPr>
          <p:cNvSpPr txBox="1"/>
          <p:nvPr/>
        </p:nvSpPr>
        <p:spPr>
          <a:xfrm>
            <a:off x="9697770" y="3528298"/>
            <a:ext cx="201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거리가 멀 경우 추적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3B7CC29-21EB-AFCA-124C-7223C59B0C6B}"/>
              </a:ext>
            </a:extLst>
          </p:cNvPr>
          <p:cNvCxnSpPr/>
          <p:nvPr/>
        </p:nvCxnSpPr>
        <p:spPr>
          <a:xfrm>
            <a:off x="8930640" y="4309110"/>
            <a:ext cx="65532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997B83A-0D53-4AA1-3A0E-0A1BA9B9CDF9}"/>
              </a:ext>
            </a:extLst>
          </p:cNvPr>
          <p:cNvSpPr txBox="1"/>
          <p:nvPr/>
        </p:nvSpPr>
        <p:spPr>
          <a:xfrm>
            <a:off x="9697770" y="4124444"/>
            <a:ext cx="233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거리가 가까우면 공격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+ </a:t>
            </a:r>
            <a:r>
              <a:rPr lang="ko-KR" altLang="en-US" dirty="0" err="1">
                <a:solidFill>
                  <a:schemeClr val="bg1"/>
                </a:solidFill>
              </a:rPr>
              <a:t>공격중으로</a:t>
            </a:r>
            <a:r>
              <a:rPr lang="ko-KR" altLang="en-US" dirty="0">
                <a:solidFill>
                  <a:schemeClr val="bg1"/>
                </a:solidFill>
              </a:rPr>
              <a:t> 변경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53B6CBD-C34F-71F4-27D7-C455AC922D0F}"/>
              </a:ext>
            </a:extLst>
          </p:cNvPr>
          <p:cNvCxnSpPr/>
          <p:nvPr/>
        </p:nvCxnSpPr>
        <p:spPr>
          <a:xfrm>
            <a:off x="6549390" y="4962406"/>
            <a:ext cx="65532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35F4E8-3952-7EB6-7A15-FF3346EBB794}"/>
              </a:ext>
            </a:extLst>
          </p:cNvPr>
          <p:cNvSpPr txBox="1"/>
          <p:nvPr/>
        </p:nvSpPr>
        <p:spPr>
          <a:xfrm>
            <a:off x="7316520" y="4777740"/>
            <a:ext cx="201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아무것도 하지 않음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062E526-01E0-748F-F463-7F3174D5CF60}"/>
              </a:ext>
            </a:extLst>
          </p:cNvPr>
          <p:cNvCxnSpPr/>
          <p:nvPr/>
        </p:nvCxnSpPr>
        <p:spPr>
          <a:xfrm>
            <a:off x="6549390" y="5811797"/>
            <a:ext cx="65532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030C066-7737-4AB8-A319-DCA371FB7C81}"/>
              </a:ext>
            </a:extLst>
          </p:cNvPr>
          <p:cNvSpPr txBox="1"/>
          <p:nvPr/>
        </p:nvSpPr>
        <p:spPr>
          <a:xfrm>
            <a:off x="7316520" y="5627131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solidFill>
                  <a:schemeClr val="bg1"/>
                </a:solidFill>
              </a:rPr>
              <a:t>WakeUp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상태로 변경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DFE2F65-1871-766A-EB22-25DC184797B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236720" y="2737485"/>
            <a:ext cx="40386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EC379C1-E4B0-81EF-142F-39583D5A1FE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5594985" y="2983230"/>
            <a:ext cx="0" cy="4457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1660E75-16EB-29E8-335B-423806FB5782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007870" y="1411605"/>
            <a:ext cx="320040" cy="22745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3A6A402-65CB-891F-8626-AA6333D7C725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2007870" y="2074545"/>
            <a:ext cx="320040" cy="16116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3974CE4-68A6-DE30-3294-0CD5E43274E0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2007870" y="2737485"/>
            <a:ext cx="320040" cy="9486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BB0EB0A-12EE-36C4-B788-A9DB3D634DD9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2007870" y="3686175"/>
            <a:ext cx="320040" cy="12744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735AD8F-40DE-F73C-F0C9-ED65C55EDD49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4236720" y="4960621"/>
            <a:ext cx="40386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641DE79-B044-D7B9-ECCE-7C7227318810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594985" y="5206366"/>
            <a:ext cx="0" cy="3829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1376431-05C0-B41C-B92A-9B181E9BE46E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6549390" y="3674745"/>
            <a:ext cx="47244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15E992E-EB8F-4787-8ECE-F09F16C87F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6549390" y="3674745"/>
            <a:ext cx="472440" cy="685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7"/>
    </mc:Choice>
    <mc:Fallback xmlns="">
      <p:transition spd="slow" advTm="13487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더잠실 OTF 3 Regular">
      <a:majorFont>
        <a:latin typeface="더잠실 OTF 3 Regular"/>
        <a:ea typeface="더잠실 OTF 3 Regular"/>
        <a:cs typeface=""/>
      </a:majorFont>
      <a:minorFont>
        <a:latin typeface="더잠실 OTF 3 Regular"/>
        <a:ea typeface="더잠실 OTF 3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</TotalTime>
  <Words>387</Words>
  <Application>Microsoft Office PowerPoint</Application>
  <PresentationFormat>와이드스크린</PresentationFormat>
  <Paragraphs>137</Paragraphs>
  <Slides>31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더잠실 OTF 3 Regular</vt:lpstr>
      <vt:lpstr>Arial</vt:lpstr>
      <vt:lpstr>Office 테마</vt:lpstr>
      <vt:lpstr>PowerPoint 프레젠테이션</vt:lpstr>
      <vt:lpstr>개요</vt:lpstr>
      <vt:lpstr>플레이영상</vt:lpstr>
      <vt:lpstr>시 스 템</vt:lpstr>
      <vt:lpstr>시스템 - 플레이어</vt:lpstr>
      <vt:lpstr>시스템 - 적</vt:lpstr>
      <vt:lpstr>시스템 - 적</vt:lpstr>
      <vt:lpstr>시스템 - 적</vt:lpstr>
      <vt:lpstr>시스템 - 적</vt:lpstr>
      <vt:lpstr>시스템-퀘스트</vt:lpstr>
      <vt:lpstr>시스템 - 맵</vt:lpstr>
      <vt:lpstr>시스템 - UI</vt:lpstr>
      <vt:lpstr>UML</vt:lpstr>
      <vt:lpstr>UML - Behavior Tree</vt:lpstr>
      <vt:lpstr>UML - Manager</vt:lpstr>
      <vt:lpstr>UML - Enemy</vt:lpstr>
      <vt:lpstr>UML - Player</vt:lpstr>
      <vt:lpstr>Animator</vt:lpstr>
      <vt:lpstr>Animator - Player</vt:lpstr>
      <vt:lpstr>Animator - Enemy</vt:lpstr>
      <vt:lpstr>핵심코드</vt:lpstr>
      <vt:lpstr>핵심코드 - Behavior Tree</vt:lpstr>
      <vt:lpstr>핵심코드 - Behavior Tree</vt:lpstr>
      <vt:lpstr>핵심코드 - QuestManager</vt:lpstr>
      <vt:lpstr>핵심코드 - QuestManager</vt:lpstr>
      <vt:lpstr>핵심코드 - UIManager</vt:lpstr>
      <vt:lpstr>핵심코드 - UIManager</vt:lpstr>
      <vt:lpstr>핵심코드 - UIManager</vt:lpstr>
      <vt:lpstr>사용한 리소스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30</cp:revision>
  <dcterms:created xsi:type="dcterms:W3CDTF">2023-09-10T00:39:43Z</dcterms:created>
  <dcterms:modified xsi:type="dcterms:W3CDTF">2023-09-11T21:52:50Z</dcterms:modified>
</cp:coreProperties>
</file>